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6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6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r">
              <a:defRPr sz="1200"/>
            </a:lvl1pPr>
          </a:lstStyle>
          <a:p>
            <a:fld id="{87E6A076-C73E-4DD6-BAAB-A25EAB5D7746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4" tIns="48302" rIns="96604" bIns="48302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604" tIns="48302" rIns="96604" bIns="4830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r">
              <a:defRPr sz="1200"/>
            </a:lvl1pPr>
          </a:lstStyle>
          <a:p>
            <a:fld id="{41A86CC1-D0EC-45BA-BFF8-F3BFA17983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1501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86CC1-D0EC-45BA-BFF8-F3BFA17983D7}" type="slidenum">
              <a:rPr lang="en-ID" smtClean="0"/>
              <a:t>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27639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86CC1-D0EC-45BA-BFF8-F3BFA17983D7}" type="slidenum">
              <a:rPr lang="en-ID" smtClean="0"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3865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86CC1-D0EC-45BA-BFF8-F3BFA17983D7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1420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86CC1-D0EC-45BA-BFF8-F3BFA17983D7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5561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86CC1-D0EC-45BA-BFF8-F3BFA17983D7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3496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86CC1-D0EC-45BA-BFF8-F3BFA17983D7}" type="slidenum">
              <a:rPr lang="en-ID" smtClean="0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528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86CC1-D0EC-45BA-BFF8-F3BFA17983D7}" type="slidenum">
              <a:rPr lang="en-ID" smtClean="0"/>
              <a:t>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1268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9957A-BB82-407E-971F-9995D43B0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AE0FD-CCC6-4948-9D0B-2BCEDDDA5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8C888-FB06-4A9D-AFC5-8B37602D8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30A7B-DCC8-4B9F-A80B-EBA8CD20C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EBE2A-28CC-40B8-A7B3-3B180BCBA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342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E3EDC-D2FC-42D6-9FD0-863F47F3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B2154-A565-4BFD-986C-442D51285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25DFF-FF3F-4DAF-A089-81762B65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EF134-D3FF-4CC3-BEB9-AA59F39F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15733-6FF9-41CB-B7F4-1309E74F8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850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24BEFA-F561-47BC-A5BE-EC46A0681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86961-6054-4640-9477-845333C6C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8B7F-3B2A-4A1F-B9CE-592415A20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A447B-01CB-48D1-B5FD-6C22E80AE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459AE-03BF-4C8B-8F2D-0C16AD1E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872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87739-7DA1-48DB-A34A-ABB4AD37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A77AC-5246-4E68-A84C-3D123B12E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9DC77-6744-403C-9642-F0ADFD384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1C28A-36FB-435A-99BA-29B092D8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9BCE7-2664-41B0-96F7-3274A612D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43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97986-C84C-4E40-B36F-9FABED76A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DD095-2612-4DB1-BDDF-9A64982BF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5D740-E4D1-4540-A3BD-7447E5F0D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93C8F-2DBC-40CD-BC2B-F8503B6E7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F525E-DFE2-4286-902B-23A9EEE6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65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A7F-FCC3-42E1-ADB1-A30CA988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E4464-BF8B-491A-878C-FDF216DB2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03837-3B0B-496A-BC7E-43193BF50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4E88F-F1E5-469B-82DE-478EA86BF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5A712-10E4-4EC2-A052-61B0AF53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91DCD-42B8-4733-8A6A-448F58525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359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878AF-00F4-4D31-8E42-A60574B7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06DFB-1CD7-40B3-ACFD-604F4B69E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92CD70-73CD-42E9-9BAA-A81E677E6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ED6DE-9D58-4004-8625-ECB293A2C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ECF8A0-1461-4658-AD87-1A4ADF582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CD848D-CF34-4198-B5DA-2A113C87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4236BD-3052-46DB-BE6B-4892A688C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A862C-C550-4A89-979E-E292588E4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7870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FAD80-8A9A-4A97-BF1C-72C4A298D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A3005-6376-4639-B8E7-2793B031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68EFD4-519B-47FF-886B-34AD0604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62F4A-0148-49CF-978A-071BF8B19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335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52EF55-72A3-445D-A7EA-6011C6AFA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EF37FA-B72A-4CD2-ADE9-5196F08E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EC107-6B15-4DFE-95DE-4F8CEAF8A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455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E9785-D53D-46B6-8320-7E9D5B919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BA6B7-4CCF-4AED-AE87-4E9AEFB6E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796B0-127B-4D7E-B28D-E2C83EB9A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44B94-8D68-46D6-98FF-3E11FF58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EDB98-05D4-471C-9483-0CC361B4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5FEBB-8ACD-4B7A-9EA9-D963771EF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913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DBC08-2E34-4E63-8D86-44B22FCC3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E4EDD4-9085-4D44-A892-623D83ED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A0AB0-6C3A-4821-8E2B-EF539E2EA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E7C9A-ED0F-4C64-A61B-872660676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349ED-E366-46D8-BD49-EF1616FC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9DCC6-DDC8-48CD-A908-18CC8BD3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412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1EF0D1-6C06-4F9F-B5C7-6993363E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C6D6AF-295A-40AE-B528-2BDAFC12C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2D361-607E-492E-9D65-5BE275110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DDC5A-FD9D-4D78-9C17-77D84DE293E4}" type="datetimeFigureOut">
              <a:rPr lang="en-ID" smtClean="0"/>
              <a:t>25/01/2022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759AE-CB8D-4BD4-B3B8-C4F2C87CD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877B3-EDA6-4B44-9475-2E6BDC031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B6661-474E-4AAB-B2FA-4531067BFD0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355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EEEA-40A3-4832-B704-BD76EB86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82560"/>
            <a:ext cx="8943109" cy="549275"/>
          </a:xfrm>
        </p:spPr>
        <p:txBody>
          <a:bodyPr>
            <a:normAutofit/>
          </a:bodyPr>
          <a:lstStyle/>
          <a:p>
            <a:r>
              <a:rPr lang="en-ID" sz="2000" b="1" dirty="0"/>
              <a:t>DATA KELUARGA CALON PENERIMA MANFAAT BLT DANA DESA TAHUN ANGGARAN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DD87B2-22C1-4264-98CC-4563ACE13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077113"/>
              </p:ext>
            </p:extLst>
          </p:nvPr>
        </p:nvGraphicFramePr>
        <p:xfrm>
          <a:off x="461818" y="745836"/>
          <a:ext cx="11018983" cy="5366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2655">
                  <a:extLst>
                    <a:ext uri="{9D8B030D-6E8A-4147-A177-3AD203B41FA5}">
                      <a16:colId xmlns:a16="http://schemas.microsoft.com/office/drawing/2014/main" val="2054457169"/>
                    </a:ext>
                  </a:extLst>
                </a:gridCol>
                <a:gridCol w="2373745">
                  <a:extLst>
                    <a:ext uri="{9D8B030D-6E8A-4147-A177-3AD203B41FA5}">
                      <a16:colId xmlns:a16="http://schemas.microsoft.com/office/drawing/2014/main" val="3029883009"/>
                    </a:ext>
                  </a:extLst>
                </a:gridCol>
                <a:gridCol w="4422187">
                  <a:extLst>
                    <a:ext uri="{9D8B030D-6E8A-4147-A177-3AD203B41FA5}">
                      <a16:colId xmlns:a16="http://schemas.microsoft.com/office/drawing/2014/main" val="892751147"/>
                    </a:ext>
                  </a:extLst>
                </a:gridCol>
                <a:gridCol w="3650396">
                  <a:extLst>
                    <a:ext uri="{9D8B030D-6E8A-4147-A177-3AD203B41FA5}">
                      <a16:colId xmlns:a16="http://schemas.microsoft.com/office/drawing/2014/main" val="3767441721"/>
                    </a:ext>
                  </a:extLst>
                </a:gridCol>
              </a:tblGrid>
              <a:tr h="68865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NO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NAMA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PEKERJAAN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ALAMAT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8627063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en-ID" sz="1800" u="none" strike="noStrike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SUKIRAN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 dirty="0">
                          <a:effectLst/>
                          <a:latin typeface="Bookman Old Style" panose="02050604050505020204" pitchFamily="18" charset="0"/>
                        </a:rPr>
                        <a:t>KEMUNING RT 001 RW 001</a:t>
                      </a:r>
                      <a:endParaRPr lang="nn-NO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536612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HERWANTO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BURUH HARIAN LEPAS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>
                          <a:effectLst/>
                          <a:latin typeface="Bookman Old Style" panose="02050604050505020204" pitchFamily="18" charset="0"/>
                        </a:rPr>
                        <a:t>KEMUNING RT 001 RW 001</a:t>
                      </a:r>
                      <a:endParaRPr lang="nn-NO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161882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JUMIRAH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>
                          <a:effectLst/>
                          <a:latin typeface="Bookman Old Style" panose="02050604050505020204" pitchFamily="18" charset="0"/>
                        </a:rPr>
                        <a:t>KEMUNING RT 001 RW 001</a:t>
                      </a:r>
                      <a:endParaRPr lang="nn-NO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0012860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RUBIYEM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>
                          <a:effectLst/>
                          <a:latin typeface="Bookman Old Style" panose="02050604050505020204" pitchFamily="18" charset="0"/>
                        </a:rPr>
                        <a:t>KEMUNING RT 002 RW 001</a:t>
                      </a:r>
                      <a:endParaRPr lang="nn-NO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828545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5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SURATMI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>
                          <a:effectLst/>
                          <a:latin typeface="Bookman Old Style" panose="02050604050505020204" pitchFamily="18" charset="0"/>
                        </a:rPr>
                        <a:t>KEMUNING RT 002 RW 001</a:t>
                      </a:r>
                      <a:endParaRPr lang="nn-NO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721171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6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LASIYEM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>
                          <a:effectLst/>
                          <a:latin typeface="Bookman Old Style" panose="02050604050505020204" pitchFamily="18" charset="0"/>
                        </a:rPr>
                        <a:t>KEMUNING RT 002 RW 001</a:t>
                      </a:r>
                      <a:endParaRPr lang="nn-NO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606463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7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SUGENG WIYANTA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>
                          <a:effectLst/>
                          <a:latin typeface="Bookman Old Style" panose="02050604050505020204" pitchFamily="18" charset="0"/>
                        </a:rPr>
                        <a:t>KEMUNING RT 003 RW 001</a:t>
                      </a:r>
                      <a:endParaRPr lang="nn-NO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611724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PAIMIN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 dirty="0">
                          <a:effectLst/>
                          <a:latin typeface="Bookman Old Style" panose="02050604050505020204" pitchFamily="18" charset="0"/>
                        </a:rPr>
                        <a:t>KEMUNING RT 003 RW 001</a:t>
                      </a:r>
                      <a:endParaRPr lang="nn-NO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911103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9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FITRI LESTARI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MENGURUS RUMAH TANGGA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 dirty="0">
                          <a:effectLst/>
                          <a:latin typeface="Bookman Old Style" panose="02050604050505020204" pitchFamily="18" charset="0"/>
                        </a:rPr>
                        <a:t>KEMUNING RT 003 RW 001</a:t>
                      </a:r>
                      <a:endParaRPr lang="nn-NO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9108157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10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NGADIYANTO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BURUH HARIAN LEPAS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 dirty="0">
                          <a:effectLst/>
                          <a:latin typeface="Bookman Old Style" panose="02050604050505020204" pitchFamily="18" charset="0"/>
                        </a:rPr>
                        <a:t>KEMUNING RT 004 RW 001</a:t>
                      </a:r>
                      <a:endParaRPr lang="nn-NO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056865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11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HENDRIYANTO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BURUH HARIAN LEPAS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 dirty="0">
                          <a:effectLst/>
                          <a:latin typeface="Bookman Old Style" panose="02050604050505020204" pitchFamily="18" charset="0"/>
                        </a:rPr>
                        <a:t>KEMUNING RT 004 RW 001</a:t>
                      </a:r>
                      <a:endParaRPr lang="nn-NO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375354"/>
                  </a:ext>
                </a:extLst>
              </a:tr>
              <a:tr h="389806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12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SUJARIYAH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MENGURUS RUMAH TANGGA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800" u="none" strike="noStrike" dirty="0">
                          <a:effectLst/>
                          <a:latin typeface="Bookman Old Style" panose="02050604050505020204" pitchFamily="18" charset="0"/>
                        </a:rPr>
                        <a:t>KEMUNING RT 004 RW 001</a:t>
                      </a:r>
                      <a:endParaRPr lang="nn-NO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150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674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EEEA-40A3-4832-B704-BD76EB86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1161"/>
            <a:ext cx="9109364" cy="549275"/>
          </a:xfrm>
        </p:spPr>
        <p:txBody>
          <a:bodyPr>
            <a:normAutofit/>
          </a:bodyPr>
          <a:lstStyle/>
          <a:p>
            <a:r>
              <a:rPr lang="en-ID" sz="2000" b="1" dirty="0"/>
              <a:t>DATA KELUARGA CALON PENERIMA MANFAAT BLT DANA DESA TAHUN ANGGARAN 2022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4AA511-1523-4000-9D23-4703EF24E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32865"/>
              </p:ext>
            </p:extLst>
          </p:nvPr>
        </p:nvGraphicFramePr>
        <p:xfrm>
          <a:off x="443345" y="639764"/>
          <a:ext cx="11166764" cy="557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485">
                  <a:extLst>
                    <a:ext uri="{9D8B030D-6E8A-4147-A177-3AD203B41FA5}">
                      <a16:colId xmlns:a16="http://schemas.microsoft.com/office/drawing/2014/main" val="597824307"/>
                    </a:ext>
                  </a:extLst>
                </a:gridCol>
                <a:gridCol w="3255432">
                  <a:extLst>
                    <a:ext uri="{9D8B030D-6E8A-4147-A177-3AD203B41FA5}">
                      <a16:colId xmlns:a16="http://schemas.microsoft.com/office/drawing/2014/main" val="3425288944"/>
                    </a:ext>
                  </a:extLst>
                </a:gridCol>
                <a:gridCol w="3720493">
                  <a:extLst>
                    <a:ext uri="{9D8B030D-6E8A-4147-A177-3AD203B41FA5}">
                      <a16:colId xmlns:a16="http://schemas.microsoft.com/office/drawing/2014/main" val="912059311"/>
                    </a:ext>
                  </a:extLst>
                </a:gridCol>
                <a:gridCol w="3699354">
                  <a:extLst>
                    <a:ext uri="{9D8B030D-6E8A-4147-A177-3AD203B41FA5}">
                      <a16:colId xmlns:a16="http://schemas.microsoft.com/office/drawing/2014/main" val="2020032150"/>
                    </a:ext>
                  </a:extLst>
                </a:gridCol>
              </a:tblGrid>
              <a:tr h="36876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NO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NAMA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PEKERJAAN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ALAMAT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249419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SUNARDI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SOPIR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KULON RT 005 RW 002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09723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14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RUBIYATUN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WIDORO KULON RT 005 RW 002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272021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15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TRI LESTARI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WIDORO KULON RT 005 RW 002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5192181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16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RINA WUHANI YULIASTUTI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WIDORO KULON RT 006 RW 002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46738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17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ENDANG EMIYANA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WIDORO KULON RT 006 RW 002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418965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18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DIRJO MULYONO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WIDORO KULON RT 006 RW 002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245964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19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SUGENG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WIDORO KULON RT 007 RW 002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558848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20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ANIK WAHYUNI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KULON RT 007 RW 002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712116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21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TRI AWANDARSIH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KULON RT 008 RW 002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02537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22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SURAMI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KULON RT 008 RW 002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043493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23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WASINI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KULON RT 008 RW 002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6391656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24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SUKARDI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KULON RT 005 RW 002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712355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25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JUMILAH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KULON RT 008 RW 002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043354"/>
                  </a:ext>
                </a:extLst>
              </a:tr>
              <a:tr h="37212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26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PONIJEM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KULON RT 005 RW 002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034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38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EEEA-40A3-4832-B704-BD76EB86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398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en-ID" sz="2000" b="1" dirty="0"/>
              <a:t>DATA KELUARGA CALON PENERIMA MANFAAT BLT DANA DESA TAHUN ANGGARAN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AF57D1D-2FB5-4C71-B7BC-EE3296532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551014"/>
              </p:ext>
            </p:extLst>
          </p:nvPr>
        </p:nvGraphicFramePr>
        <p:xfrm>
          <a:off x="438727" y="602673"/>
          <a:ext cx="11314546" cy="5652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988">
                  <a:extLst>
                    <a:ext uri="{9D8B030D-6E8A-4147-A177-3AD203B41FA5}">
                      <a16:colId xmlns:a16="http://schemas.microsoft.com/office/drawing/2014/main" val="828962256"/>
                    </a:ext>
                  </a:extLst>
                </a:gridCol>
                <a:gridCol w="3505976">
                  <a:extLst>
                    <a:ext uri="{9D8B030D-6E8A-4147-A177-3AD203B41FA5}">
                      <a16:colId xmlns:a16="http://schemas.microsoft.com/office/drawing/2014/main" val="1244665819"/>
                    </a:ext>
                  </a:extLst>
                </a:gridCol>
                <a:gridCol w="3814618">
                  <a:extLst>
                    <a:ext uri="{9D8B030D-6E8A-4147-A177-3AD203B41FA5}">
                      <a16:colId xmlns:a16="http://schemas.microsoft.com/office/drawing/2014/main" val="537678760"/>
                    </a:ext>
                  </a:extLst>
                </a:gridCol>
                <a:gridCol w="3495964">
                  <a:extLst>
                    <a:ext uri="{9D8B030D-6E8A-4147-A177-3AD203B41FA5}">
                      <a16:colId xmlns:a16="http://schemas.microsoft.com/office/drawing/2014/main" val="4003576672"/>
                    </a:ext>
                  </a:extLst>
                </a:gridCol>
              </a:tblGrid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NO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NAMA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PEKERJAAN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ALAMAT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974492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27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WAGIRAN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NGEPUNG RT 011 RW 003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443862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28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SUYADI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NGEPUNG RT 011 RW 003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253820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29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SRIYANTO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KARYAWAN 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NGEPUNG RT 011 RW 003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661563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30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EKSI NUR MARTANTA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NGEPUNG RT 009 RW 003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457914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31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SUPARYADI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NGEPUNG RT 009 RW 003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287962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32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IFIN PRASETYO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NGEPUNG RT 009 RW 003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442866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PUSPA PRASWARI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NGEPUNG RT 010 RW 003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807915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34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SUPRIYANTO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NGEPUNG RT 010 RW 003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946967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35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KUSMIYATI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NGEPUNG RT 010 RW 003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796396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36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KARSIMIIN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NGEPUNG RT 012 RW 003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004435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37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NGATIYA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NGEPUNG RT 012 RW 003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718205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38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RENITA PRAMUDIA ASTUTI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MENGURUS RUMAH TANGGA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NGEPUNG RT 012 RW 003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441457"/>
                  </a:ext>
                </a:extLst>
              </a:tr>
              <a:tr h="403761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39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SUESTI HADINATUN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MENGURUS RUMAH TANGGA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NGEPUNG RT 011 RW 003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787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8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EEEA-40A3-4832-B704-BD76EB86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ID" sz="2000" b="1" dirty="0"/>
              <a:t>DATA KELUARGA CALON PENERIMA MANFAAT BLT DANA DESA TAHUN ANGGARAN 2022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558C8C7-7FE9-4F35-9C7A-ED3CAAA5A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692437"/>
              </p:ext>
            </p:extLst>
          </p:nvPr>
        </p:nvGraphicFramePr>
        <p:xfrm>
          <a:off x="401783" y="914400"/>
          <a:ext cx="11199089" cy="557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1742">
                  <a:extLst>
                    <a:ext uri="{9D8B030D-6E8A-4147-A177-3AD203B41FA5}">
                      <a16:colId xmlns:a16="http://schemas.microsoft.com/office/drawing/2014/main" val="3343024653"/>
                    </a:ext>
                  </a:extLst>
                </a:gridCol>
                <a:gridCol w="3246021">
                  <a:extLst>
                    <a:ext uri="{9D8B030D-6E8A-4147-A177-3AD203B41FA5}">
                      <a16:colId xmlns:a16="http://schemas.microsoft.com/office/drawing/2014/main" val="2048768248"/>
                    </a:ext>
                  </a:extLst>
                </a:gridCol>
                <a:gridCol w="3802199">
                  <a:extLst>
                    <a:ext uri="{9D8B030D-6E8A-4147-A177-3AD203B41FA5}">
                      <a16:colId xmlns:a16="http://schemas.microsoft.com/office/drawing/2014/main" val="4035762396"/>
                    </a:ext>
                  </a:extLst>
                </a:gridCol>
                <a:gridCol w="3639127">
                  <a:extLst>
                    <a:ext uri="{9D8B030D-6E8A-4147-A177-3AD203B41FA5}">
                      <a16:colId xmlns:a16="http://schemas.microsoft.com/office/drawing/2014/main" val="2374216460"/>
                    </a:ext>
                  </a:extLst>
                </a:gridCol>
              </a:tblGrid>
              <a:tr h="553815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NO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NAMA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PEKERJAAN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ALAMAT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063514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40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SANDRANINGSIH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KARYAWAN SWASTA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 dirty="0">
                          <a:effectLst/>
                          <a:latin typeface="Bookman Old Style" panose="02050604050505020204" pitchFamily="18" charset="0"/>
                        </a:rPr>
                        <a:t>BUNDER RT 013 RW 004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946762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41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TUTIK SULISTYOWATI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KARYAWAN SWASTA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>
                          <a:effectLst/>
                          <a:latin typeface="Bookman Old Style" panose="02050604050505020204" pitchFamily="18" charset="0"/>
                        </a:rPr>
                        <a:t>BUNDER RT 013 RW 004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402443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42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TUMINO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>
                          <a:effectLst/>
                          <a:latin typeface="Bookman Old Style" panose="02050604050505020204" pitchFamily="18" charset="0"/>
                        </a:rPr>
                        <a:t>BUNDER RT 013 RW 004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981607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KARSIYEM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>
                          <a:effectLst/>
                          <a:latin typeface="Bookman Old Style" panose="02050604050505020204" pitchFamily="18" charset="0"/>
                        </a:rPr>
                        <a:t>BUNDER RT 014 RW 004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237707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44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SUSILOWATI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>
                          <a:effectLst/>
                          <a:latin typeface="Bookman Old Style" panose="02050604050505020204" pitchFamily="18" charset="0"/>
                        </a:rPr>
                        <a:t>BUNDER RT 014 RW 004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8044983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45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BUDI ARYANTO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KARYAWAN SWASTA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>
                          <a:effectLst/>
                          <a:latin typeface="Bookman Old Style" panose="02050604050505020204" pitchFamily="18" charset="0"/>
                        </a:rPr>
                        <a:t>BUNDER RT 014 RW 004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751474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46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SUMARYATI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>
                          <a:effectLst/>
                          <a:latin typeface="Bookman Old Style" panose="02050604050505020204" pitchFamily="18" charset="0"/>
                        </a:rPr>
                        <a:t>BUNDER RT 014 RW 004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313004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47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SUKINEM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PEDAGANG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>
                          <a:effectLst/>
                          <a:latin typeface="Bookman Old Style" panose="02050604050505020204" pitchFamily="18" charset="0"/>
                        </a:rPr>
                        <a:t>BUNDER RT 014 RW 004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720841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48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WAGINO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SOPIR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 dirty="0">
                          <a:effectLst/>
                          <a:latin typeface="Bookman Old Style" panose="02050604050505020204" pitchFamily="18" charset="0"/>
                        </a:rPr>
                        <a:t>BUNDER RT 015 RW 004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387694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49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SRI MARDILAH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 dirty="0">
                          <a:effectLst/>
                          <a:latin typeface="Bookman Old Style" panose="02050604050505020204" pitchFamily="18" charset="0"/>
                        </a:rPr>
                        <a:t>BUNDER RT 015 RW 004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481831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50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DANIC PURWANDARI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 dirty="0">
                          <a:effectLst/>
                          <a:latin typeface="Bookman Old Style" panose="02050604050505020204" pitchFamily="18" charset="0"/>
                        </a:rPr>
                        <a:t>BUNDER RT 016 RW 004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885180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51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TUKIRAH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 dirty="0">
                          <a:effectLst/>
                          <a:latin typeface="Bookman Old Style" panose="02050604050505020204" pitchFamily="18" charset="0"/>
                        </a:rPr>
                        <a:t>BUNDER RT 014 RW 004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609289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52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SUNARDI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 dirty="0">
                          <a:effectLst/>
                          <a:latin typeface="Bookman Old Style" panose="02050604050505020204" pitchFamily="18" charset="0"/>
                        </a:rPr>
                        <a:t>BUNDER RT 013 RW 004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726698"/>
                  </a:ext>
                </a:extLst>
              </a:tr>
              <a:tr h="35890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53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KEMIYEM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BURUH TANI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u="none" strike="noStrike" dirty="0">
                          <a:effectLst/>
                          <a:latin typeface="Bookman Old Style" panose="02050604050505020204" pitchFamily="18" charset="0"/>
                        </a:rPr>
                        <a:t>BUNDER RT 016 RW 004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191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55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EEEA-40A3-4832-B704-BD76EB86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836" y="208107"/>
            <a:ext cx="8961582" cy="549275"/>
          </a:xfrm>
        </p:spPr>
        <p:txBody>
          <a:bodyPr>
            <a:normAutofit/>
          </a:bodyPr>
          <a:lstStyle/>
          <a:p>
            <a:r>
              <a:rPr lang="en-ID" sz="2000" b="1" dirty="0"/>
              <a:t>DATA KELUARGA CALON PENERIMA MANFAAT BLT DANA DESA TAHUN ANGGARAN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6D04F2-DFDA-4F3D-8E0F-4AAB6B29E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597210"/>
              </p:ext>
            </p:extLst>
          </p:nvPr>
        </p:nvGraphicFramePr>
        <p:xfrm>
          <a:off x="480291" y="914400"/>
          <a:ext cx="11388436" cy="557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240">
                  <a:extLst>
                    <a:ext uri="{9D8B030D-6E8A-4147-A177-3AD203B41FA5}">
                      <a16:colId xmlns:a16="http://schemas.microsoft.com/office/drawing/2014/main" val="724552024"/>
                    </a:ext>
                  </a:extLst>
                </a:gridCol>
                <a:gridCol w="3320057">
                  <a:extLst>
                    <a:ext uri="{9D8B030D-6E8A-4147-A177-3AD203B41FA5}">
                      <a16:colId xmlns:a16="http://schemas.microsoft.com/office/drawing/2014/main" val="4244544646"/>
                    </a:ext>
                  </a:extLst>
                </a:gridCol>
                <a:gridCol w="3794349">
                  <a:extLst>
                    <a:ext uri="{9D8B030D-6E8A-4147-A177-3AD203B41FA5}">
                      <a16:colId xmlns:a16="http://schemas.microsoft.com/office/drawing/2014/main" val="1714648770"/>
                    </a:ext>
                  </a:extLst>
                </a:gridCol>
                <a:gridCol w="3772790">
                  <a:extLst>
                    <a:ext uri="{9D8B030D-6E8A-4147-A177-3AD203B41FA5}">
                      <a16:colId xmlns:a16="http://schemas.microsoft.com/office/drawing/2014/main" val="2087713886"/>
                    </a:ext>
                  </a:extLst>
                </a:gridCol>
              </a:tblGrid>
              <a:tr h="554564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NO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NAMA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PEKERJAAN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ALAMAT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7114831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54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HERI WIBOWO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SOPIR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  <a:latin typeface="Bookman Old Style" panose="02050604050505020204" pitchFamily="18" charset="0"/>
                        </a:rPr>
                        <a:t>WIDORO WETAN RT 017 RW 005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2552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55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SUDARMADI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  <a:latin typeface="Bookman Old Style" panose="02050604050505020204" pitchFamily="18" charset="0"/>
                        </a:rPr>
                        <a:t>WIDORO WETAN RT 017 RW 005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490497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56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RUSWANTO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PERDAGANGAN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  <a:latin typeface="Bookman Old Style" panose="02050604050505020204" pitchFamily="18" charset="0"/>
                        </a:rPr>
                        <a:t>WIDORO WETAN RT 017 RW 005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454126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57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DIAN PRASETYO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KARYAWAN SWASTA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  <a:latin typeface="Bookman Old Style" panose="02050604050505020204" pitchFamily="18" charset="0"/>
                        </a:rPr>
                        <a:t>WIDORO WETAN RT 017 RW 005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691466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58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DARYANTO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  <a:latin typeface="Bookman Old Style" panose="02050604050505020204" pitchFamily="18" charset="0"/>
                        </a:rPr>
                        <a:t>WIDORO WETAN RT 017 RW 005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314199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59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SUGIYO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  <a:latin typeface="Bookman Old Style" panose="02050604050505020204" pitchFamily="18" charset="0"/>
                        </a:rPr>
                        <a:t>WIDORO WETAN RT 018 RW 005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1704590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SUREMI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BURUH HARIAN LEPAS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  <a:latin typeface="Bookman Old Style" panose="02050604050505020204" pitchFamily="18" charset="0"/>
                        </a:rPr>
                        <a:t>WIDORO WETAN RT 018 RW 005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456083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PONIYEM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>
                          <a:effectLst/>
                          <a:latin typeface="Bookman Old Style" panose="02050604050505020204" pitchFamily="18" charset="0"/>
                        </a:rPr>
                        <a:t>WIDORO WETAN RT 018 RW 005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504495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PURWO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KARYAWAN SWASTA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WETAN RT 018 RW 005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840105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63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KARNO UTOMO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BURUH HARIAN LEPAS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WETAN RT 020 RW 005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034744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64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TRI ANANDARINI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WETAN RT 019 RW 005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859487"/>
                  </a:ext>
                </a:extLst>
              </a:tr>
              <a:tr h="41865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65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TUMINI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u="none" strike="noStrike" dirty="0">
                          <a:effectLst/>
                          <a:latin typeface="Bookman Old Style" panose="02050604050505020204" pitchFamily="18" charset="0"/>
                        </a:rPr>
                        <a:t>WIDORO WETAN RT 020 RW 005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786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65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EEEA-40A3-4832-B704-BD76EB86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ID" sz="2000" b="1" dirty="0"/>
              <a:t>DATA KELUARGA CALON PENERIMA MANFAAT BLT DANA DESA TAHUN ANGGARAN 2022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2BBDE89-B26C-4DC6-AC0B-CE9000470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659270"/>
              </p:ext>
            </p:extLst>
          </p:nvPr>
        </p:nvGraphicFramePr>
        <p:xfrm>
          <a:off x="414867" y="914402"/>
          <a:ext cx="11379970" cy="5578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0869">
                  <a:extLst>
                    <a:ext uri="{9D8B030D-6E8A-4147-A177-3AD203B41FA5}">
                      <a16:colId xmlns:a16="http://schemas.microsoft.com/office/drawing/2014/main" val="999577770"/>
                    </a:ext>
                  </a:extLst>
                </a:gridCol>
                <a:gridCol w="3317587">
                  <a:extLst>
                    <a:ext uri="{9D8B030D-6E8A-4147-A177-3AD203B41FA5}">
                      <a16:colId xmlns:a16="http://schemas.microsoft.com/office/drawing/2014/main" val="2624947815"/>
                    </a:ext>
                  </a:extLst>
                </a:gridCol>
                <a:gridCol w="3791528">
                  <a:extLst>
                    <a:ext uri="{9D8B030D-6E8A-4147-A177-3AD203B41FA5}">
                      <a16:colId xmlns:a16="http://schemas.microsoft.com/office/drawing/2014/main" val="3965015002"/>
                    </a:ext>
                  </a:extLst>
                </a:gridCol>
                <a:gridCol w="3769986">
                  <a:extLst>
                    <a:ext uri="{9D8B030D-6E8A-4147-A177-3AD203B41FA5}">
                      <a16:colId xmlns:a16="http://schemas.microsoft.com/office/drawing/2014/main" val="731101091"/>
                    </a:ext>
                  </a:extLst>
                </a:gridCol>
              </a:tblGrid>
              <a:tr h="532370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NO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NAMA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PEKERJAAN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ALAMAT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553220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HAFID ZAINURI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KARYAWAN SWASTA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021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494108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67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WADIYONO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021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9125817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68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UMI NURSIDAH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022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221129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69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TRI MURTOYO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021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035023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70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SUWARDI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023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429963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71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MUHLIS KHOHARUDIN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022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790337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72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JUMADI RIFALDI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KARYAWAN SWASTA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024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08525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73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NGATINEM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023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630243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74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SLAMET HARJIYANTO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BURUH HARIAN LEPAS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024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396193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75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SEPTYANINGRUM AMBARANI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PLOSOKEREP RT 023 RW 006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101421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76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INDAH RAHAYU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KARYAWAN SWASTA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PLOSOKEREP RT 023 RW 006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999012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77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ISWATUN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PLOSOKEREP RT 023 RW 006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773601"/>
                  </a:ext>
                </a:extLst>
              </a:tr>
              <a:tr h="388162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u="none" strike="noStrike">
                          <a:effectLst/>
                          <a:latin typeface="Bookman Old Style" panose="02050604050505020204" pitchFamily="18" charset="0"/>
                        </a:rPr>
                        <a:t>78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 KARTINI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  <a:latin typeface="Bookman Old Style" panose="02050604050505020204" pitchFamily="18" charset="0"/>
                        </a:rPr>
                        <a:t>PLOSOKEREP RT 024 RW 006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603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1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EEEA-40A3-4832-B704-BD76EB86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ID" sz="2000" b="1" dirty="0"/>
              <a:t>DATA KELUARGA CALON PENERIMA MANFAAT BLT DANA DESA TAHUN ANGGARAN 2022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198B7A-3CAA-4EFD-92E4-FBDB415E1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133916"/>
              </p:ext>
            </p:extLst>
          </p:nvPr>
        </p:nvGraphicFramePr>
        <p:xfrm>
          <a:off x="401784" y="963168"/>
          <a:ext cx="11291452" cy="5594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6974">
                  <a:extLst>
                    <a:ext uri="{9D8B030D-6E8A-4147-A177-3AD203B41FA5}">
                      <a16:colId xmlns:a16="http://schemas.microsoft.com/office/drawing/2014/main" val="3657618821"/>
                    </a:ext>
                  </a:extLst>
                </a:gridCol>
                <a:gridCol w="3291782">
                  <a:extLst>
                    <a:ext uri="{9D8B030D-6E8A-4147-A177-3AD203B41FA5}">
                      <a16:colId xmlns:a16="http://schemas.microsoft.com/office/drawing/2014/main" val="4032424571"/>
                    </a:ext>
                  </a:extLst>
                </a:gridCol>
                <a:gridCol w="3762035">
                  <a:extLst>
                    <a:ext uri="{9D8B030D-6E8A-4147-A177-3AD203B41FA5}">
                      <a16:colId xmlns:a16="http://schemas.microsoft.com/office/drawing/2014/main" val="1973030704"/>
                    </a:ext>
                  </a:extLst>
                </a:gridCol>
                <a:gridCol w="3740661">
                  <a:extLst>
                    <a:ext uri="{9D8B030D-6E8A-4147-A177-3AD203B41FA5}">
                      <a16:colId xmlns:a16="http://schemas.microsoft.com/office/drawing/2014/main" val="2190422347"/>
                    </a:ext>
                  </a:extLst>
                </a:gridCol>
              </a:tblGrid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NO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NAMA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PEKERJAAN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ALAMAT</a:t>
                      </a:r>
                      <a:endParaRPr lang="en-ID" sz="18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964867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79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JAIMIN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026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779821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80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AHMAD SISWANTO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028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781635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81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MUJIONO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027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486769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82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KELIK PURNOMO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027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087759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83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SARTONO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028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894092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84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ERVIANA EKA PRATIWI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MENGURUS RUMAH TANGGA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027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308008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85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RIDWAN AFFIANTO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BURUH HARIAN LEPAS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025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187637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86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KEMAN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025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703388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87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WISNU KURNIADI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WIRASWASTA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028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465752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88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DODY SETIAWAN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SOPIR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>
                          <a:effectLst/>
                          <a:latin typeface="Bookman Old Style" panose="02050604050505020204" pitchFamily="18" charset="0"/>
                        </a:rPr>
                        <a:t>GAMBIRAN RT 025 RW 007</a:t>
                      </a:r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5306128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89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SARINEM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  <a:latin typeface="Bookman Old Style" panose="02050604050505020204" pitchFamily="18" charset="0"/>
                        </a:rPr>
                        <a:t>GAMBIRAN RT 026 RW 007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956568"/>
                  </a:ext>
                </a:extLst>
              </a:tr>
              <a:tr h="43035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800" u="none" strike="noStrike">
                          <a:effectLst/>
                          <a:latin typeface="Bookman Old Style" panose="02050604050505020204" pitchFamily="18" charset="0"/>
                        </a:rPr>
                        <a:t>90</a:t>
                      </a:r>
                      <a:endParaRPr lang="en-ID" sz="18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 KAMIJO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800" u="none" strike="noStrike" dirty="0">
                          <a:effectLst/>
                          <a:latin typeface="Bookman Old Style" panose="02050604050505020204" pitchFamily="18" charset="0"/>
                        </a:rPr>
                        <a:t>PETANI/ PEKEBUN</a:t>
                      </a:r>
                      <a:endParaRPr lang="en-ID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  <a:latin typeface="Bookman Old Style" panose="02050604050505020204" pitchFamily="18" charset="0"/>
                        </a:rPr>
                        <a:t>GAMBIRAN RT 026 RW 007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54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835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1140</Words>
  <Application>Microsoft Office PowerPoint</Application>
  <PresentationFormat>Widescreen</PresentationFormat>
  <Paragraphs>402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Calibri</vt:lpstr>
      <vt:lpstr>Calibri Light</vt:lpstr>
      <vt:lpstr>Office Theme</vt:lpstr>
      <vt:lpstr>DATA KELUARGA CALON PENERIMA MANFAAT BLT DANA DESA TAHUN ANGGARAN 2022</vt:lpstr>
      <vt:lpstr>DATA KELUARGA CALON PENERIMA MANFAAT BLT DANA DESA TAHUN ANGGARAN 2022</vt:lpstr>
      <vt:lpstr>DATA KELUARGA CALON PENERIMA MANFAAT BLT DANA DESA TAHUN ANGGARAN 2022</vt:lpstr>
      <vt:lpstr>DATA KELUARGA CALON PENERIMA MANFAAT BLT DANA DESA TAHUN ANGGARAN 2022</vt:lpstr>
      <vt:lpstr>DATA KELUARGA CALON PENERIMA MANFAAT BLT DANA DESA TAHUN ANGGARAN 2022</vt:lpstr>
      <vt:lpstr>DATA KELUARGA CALON PENERIMA MANFAAT BLT DANA DESA TAHUN ANGGARAN 2022</vt:lpstr>
      <vt:lpstr>DATA KELUARGA CALON PENERIMA MANFAAT BLT DANA DESA TAHUN ANGGARAN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KELUARGA CALON PENERIMA MANFAAT BLT DANA DESA TAHUN ANGGARAN 2022</dc:title>
  <dc:creator>ASUS</dc:creator>
  <cp:lastModifiedBy>ASUS</cp:lastModifiedBy>
  <cp:revision>7</cp:revision>
  <cp:lastPrinted>2022-01-25T04:47:57Z</cp:lastPrinted>
  <dcterms:created xsi:type="dcterms:W3CDTF">2022-01-25T03:39:04Z</dcterms:created>
  <dcterms:modified xsi:type="dcterms:W3CDTF">2022-01-25T04:55:25Z</dcterms:modified>
</cp:coreProperties>
</file>